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469" r:id="rId3"/>
    <p:sldId id="468" r:id="rId4"/>
    <p:sldId id="467" r:id="rId5"/>
    <p:sldId id="470" r:id="rId6"/>
    <p:sldId id="264" r:id="rId7"/>
  </p:sldIdLst>
  <p:sldSz cx="12192000" cy="6858000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818826-9ED8-E271-E0E3-443763558B69}" name="Lelde Šlisere" initials="LŠ" userId="S::ls1403@TS.GOV.LV::2ba77141-268a-43c6-b369-7918ebb27b58" providerId="AD"/>
  <p188:author id="{8F85B9CF-C3AE-F97E-24C8-83638E15F019}" name="Kristīne Miļevska" initials="KM" userId="S::km1801@TS.GOV.LV::95aab21c-9666-4cc5-9149-4de89eb220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AB5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DCB381-7907-4D53-A2C0-17603B4F58FA}" v="103" dt="2024-09-20T14:52:55.3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89128" autoAdjust="0"/>
  </p:normalViewPr>
  <p:slideViewPr>
    <p:cSldViewPr snapToGrid="0" snapToObjects="1">
      <p:cViewPr varScale="1">
        <p:scale>
          <a:sx n="48" d="100"/>
          <a:sy n="48" d="100"/>
        </p:scale>
        <p:origin x="62" y="7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ita Ilgaža" userId="dbfdd61c-ec18-48cc-92cb-0cafe258abb5" providerId="ADAL" clId="{9FDCB381-7907-4D53-A2C0-17603B4F58FA}"/>
    <pc:docChg chg="undo custSel addSld delSld modSld">
      <pc:chgData name="Inita Ilgaža" userId="dbfdd61c-ec18-48cc-92cb-0cafe258abb5" providerId="ADAL" clId="{9FDCB381-7907-4D53-A2C0-17603B4F58FA}" dt="2024-09-20T14:55:11.360" v="1064" actId="47"/>
      <pc:docMkLst>
        <pc:docMk/>
      </pc:docMkLst>
      <pc:sldChg chg="del">
        <pc:chgData name="Inita Ilgaža" userId="dbfdd61c-ec18-48cc-92cb-0cafe258abb5" providerId="ADAL" clId="{9FDCB381-7907-4D53-A2C0-17603B4F58FA}" dt="2024-09-20T14:55:11.360" v="1064" actId="47"/>
        <pc:sldMkLst>
          <pc:docMk/>
          <pc:sldMk cId="4185082689" sldId="444"/>
        </pc:sldMkLst>
      </pc:sldChg>
      <pc:sldChg chg="modSp del mod">
        <pc:chgData name="Inita Ilgaža" userId="dbfdd61c-ec18-48cc-92cb-0cafe258abb5" providerId="ADAL" clId="{9FDCB381-7907-4D53-A2C0-17603B4F58FA}" dt="2024-09-20T13:56:04.419" v="194" actId="47"/>
        <pc:sldMkLst>
          <pc:docMk/>
          <pc:sldMk cId="1458784027" sldId="464"/>
        </pc:sldMkLst>
        <pc:spChg chg="mod">
          <ac:chgData name="Inita Ilgaža" userId="dbfdd61c-ec18-48cc-92cb-0cafe258abb5" providerId="ADAL" clId="{9FDCB381-7907-4D53-A2C0-17603B4F58FA}" dt="2024-09-20T13:35:22.878" v="66" actId="27636"/>
          <ac:spMkLst>
            <pc:docMk/>
            <pc:sldMk cId="1458784027" sldId="464"/>
            <ac:spMk id="3" creationId="{FFA1AE74-725A-23CA-A5BD-2AFF15015674}"/>
          </ac:spMkLst>
        </pc:spChg>
      </pc:sldChg>
      <pc:sldChg chg="del">
        <pc:chgData name="Inita Ilgaža" userId="dbfdd61c-ec18-48cc-92cb-0cafe258abb5" providerId="ADAL" clId="{9FDCB381-7907-4D53-A2C0-17603B4F58FA}" dt="2024-09-20T14:15:14.002" v="414" actId="47"/>
        <pc:sldMkLst>
          <pc:docMk/>
          <pc:sldMk cId="2625635335" sldId="465"/>
        </pc:sldMkLst>
      </pc:sldChg>
      <pc:sldChg chg="delSp modSp mod">
        <pc:chgData name="Inita Ilgaža" userId="dbfdd61c-ec18-48cc-92cb-0cafe258abb5" providerId="ADAL" clId="{9FDCB381-7907-4D53-A2C0-17603B4F58FA}" dt="2024-09-20T14:17:15.603" v="430" actId="20577"/>
        <pc:sldMkLst>
          <pc:docMk/>
          <pc:sldMk cId="4263512298" sldId="467"/>
        </pc:sldMkLst>
        <pc:spChg chg="mod">
          <ac:chgData name="Inita Ilgaža" userId="dbfdd61c-ec18-48cc-92cb-0cafe258abb5" providerId="ADAL" clId="{9FDCB381-7907-4D53-A2C0-17603B4F58FA}" dt="2024-09-20T14:17:15.603" v="430" actId="20577"/>
          <ac:spMkLst>
            <pc:docMk/>
            <pc:sldMk cId="4263512298" sldId="467"/>
            <ac:spMk id="4" creationId="{18067C7A-B48B-C1C3-AB52-984395EEA467}"/>
          </ac:spMkLst>
        </pc:spChg>
        <pc:spChg chg="del">
          <ac:chgData name="Inita Ilgaža" userId="dbfdd61c-ec18-48cc-92cb-0cafe258abb5" providerId="ADAL" clId="{9FDCB381-7907-4D53-A2C0-17603B4F58FA}" dt="2024-09-20T14:15:58.581" v="418" actId="478"/>
          <ac:spMkLst>
            <pc:docMk/>
            <pc:sldMk cId="4263512298" sldId="467"/>
            <ac:spMk id="5" creationId="{C2F1D5C6-C294-71F8-148A-9A1718992A12}"/>
          </ac:spMkLst>
        </pc:spChg>
        <pc:spChg chg="del">
          <ac:chgData name="Inita Ilgaža" userId="dbfdd61c-ec18-48cc-92cb-0cafe258abb5" providerId="ADAL" clId="{9FDCB381-7907-4D53-A2C0-17603B4F58FA}" dt="2024-09-20T14:16:10.620" v="419" actId="478"/>
          <ac:spMkLst>
            <pc:docMk/>
            <pc:sldMk cId="4263512298" sldId="467"/>
            <ac:spMk id="6" creationId="{F3D3D12E-D40B-B587-FF08-4894D05921DD}"/>
          </ac:spMkLst>
        </pc:spChg>
        <pc:picChg chg="mod">
          <ac:chgData name="Inita Ilgaža" userId="dbfdd61c-ec18-48cc-92cb-0cafe258abb5" providerId="ADAL" clId="{9FDCB381-7907-4D53-A2C0-17603B4F58FA}" dt="2024-09-20T14:16:45.524" v="423" actId="14100"/>
          <ac:picMkLst>
            <pc:docMk/>
            <pc:sldMk cId="4263512298" sldId="467"/>
            <ac:picMk id="9" creationId="{A846A4A2-7C9E-C81C-FFD2-3B9A35B1BA07}"/>
          </ac:picMkLst>
        </pc:picChg>
      </pc:sldChg>
      <pc:sldChg chg="addSp delSp modSp new mod">
        <pc:chgData name="Inita Ilgaža" userId="dbfdd61c-ec18-48cc-92cb-0cafe258abb5" providerId="ADAL" clId="{9FDCB381-7907-4D53-A2C0-17603B4F58FA}" dt="2024-09-20T14:17:39.119" v="446" actId="113"/>
        <pc:sldMkLst>
          <pc:docMk/>
          <pc:sldMk cId="2258555854" sldId="468"/>
        </pc:sldMkLst>
        <pc:spChg chg="del">
          <ac:chgData name="Inita Ilgaža" userId="dbfdd61c-ec18-48cc-92cb-0cafe258abb5" providerId="ADAL" clId="{9FDCB381-7907-4D53-A2C0-17603B4F58FA}" dt="2024-09-20T13:57:49.403" v="206" actId="478"/>
          <ac:spMkLst>
            <pc:docMk/>
            <pc:sldMk cId="2258555854" sldId="468"/>
            <ac:spMk id="2" creationId="{D910AF16-99E5-F95A-3D6F-491959D29A53}"/>
          </ac:spMkLst>
        </pc:spChg>
        <pc:spChg chg="del mod">
          <ac:chgData name="Inita Ilgaža" userId="dbfdd61c-ec18-48cc-92cb-0cafe258abb5" providerId="ADAL" clId="{9FDCB381-7907-4D53-A2C0-17603B4F58FA}" dt="2024-09-20T13:57:35.008" v="203" actId="21"/>
          <ac:spMkLst>
            <pc:docMk/>
            <pc:sldMk cId="2258555854" sldId="468"/>
            <ac:spMk id="3" creationId="{3D59CE01-3202-12F8-AF7C-1BDC585B0E9E}"/>
          </ac:spMkLst>
        </pc:spChg>
        <pc:spChg chg="del">
          <ac:chgData name="Inita Ilgaža" userId="dbfdd61c-ec18-48cc-92cb-0cafe258abb5" providerId="ADAL" clId="{9FDCB381-7907-4D53-A2C0-17603B4F58FA}" dt="2024-09-20T13:52:05.135" v="83" actId="931"/>
          <ac:spMkLst>
            <pc:docMk/>
            <pc:sldMk cId="2258555854" sldId="468"/>
            <ac:spMk id="4" creationId="{0BB56BDB-4F16-9322-9EE4-675244F83004}"/>
          </ac:spMkLst>
        </pc:spChg>
        <pc:spChg chg="add del mod">
          <ac:chgData name="Inita Ilgaža" userId="dbfdd61c-ec18-48cc-92cb-0cafe258abb5" providerId="ADAL" clId="{9FDCB381-7907-4D53-A2C0-17603B4F58FA}" dt="2024-09-20T13:57:57.603" v="207" actId="478"/>
          <ac:spMkLst>
            <pc:docMk/>
            <pc:sldMk cId="2258555854" sldId="468"/>
            <ac:spMk id="10" creationId="{49B6E758-F73A-85AB-9A8F-B620E77AFE71}"/>
          </ac:spMkLst>
        </pc:spChg>
        <pc:spChg chg="add mod">
          <ac:chgData name="Inita Ilgaža" userId="dbfdd61c-ec18-48cc-92cb-0cafe258abb5" providerId="ADAL" clId="{9FDCB381-7907-4D53-A2C0-17603B4F58FA}" dt="2024-09-20T14:17:39.119" v="446" actId="113"/>
          <ac:spMkLst>
            <pc:docMk/>
            <pc:sldMk cId="2258555854" sldId="468"/>
            <ac:spMk id="11" creationId="{3D59CE01-3202-12F8-AF7C-1BDC585B0E9E}"/>
          </ac:spMkLst>
        </pc:spChg>
        <pc:picChg chg="add mod">
          <ac:chgData name="Inita Ilgaža" userId="dbfdd61c-ec18-48cc-92cb-0cafe258abb5" providerId="ADAL" clId="{9FDCB381-7907-4D53-A2C0-17603B4F58FA}" dt="2024-09-20T13:57:44.593" v="205" actId="14100"/>
          <ac:picMkLst>
            <pc:docMk/>
            <pc:sldMk cId="2258555854" sldId="468"/>
            <ac:picMk id="9" creationId="{1447388F-71F4-0B2D-5261-E000E5A29923}"/>
          </ac:picMkLst>
        </pc:picChg>
      </pc:sldChg>
      <pc:sldChg chg="addSp delSp modSp new mod">
        <pc:chgData name="Inita Ilgaža" userId="dbfdd61c-ec18-48cc-92cb-0cafe258abb5" providerId="ADAL" clId="{9FDCB381-7907-4D53-A2C0-17603B4F58FA}" dt="2024-09-20T14:33:37.707" v="862" actId="20577"/>
        <pc:sldMkLst>
          <pc:docMk/>
          <pc:sldMk cId="125534931" sldId="469"/>
        </pc:sldMkLst>
        <pc:spChg chg="mod">
          <ac:chgData name="Inita Ilgaža" userId="dbfdd61c-ec18-48cc-92cb-0cafe258abb5" providerId="ADAL" clId="{9FDCB381-7907-4D53-A2C0-17603B4F58FA}" dt="2024-09-20T14:33:37.707" v="862" actId="20577"/>
          <ac:spMkLst>
            <pc:docMk/>
            <pc:sldMk cId="125534931" sldId="469"/>
            <ac:spMk id="3" creationId="{2BA6D996-2176-5B30-35FC-166CB3DF307E}"/>
          </ac:spMkLst>
        </pc:spChg>
        <pc:spChg chg="del">
          <ac:chgData name="Inita Ilgaža" userId="dbfdd61c-ec18-48cc-92cb-0cafe258abb5" providerId="ADAL" clId="{9FDCB381-7907-4D53-A2C0-17603B4F58FA}" dt="2024-09-20T14:25:41.854" v="454" actId="931"/>
          <ac:spMkLst>
            <pc:docMk/>
            <pc:sldMk cId="125534931" sldId="469"/>
            <ac:spMk id="4" creationId="{03D11A7F-E75E-1EC3-DB46-F29A5A4C5DD9}"/>
          </ac:spMkLst>
        </pc:spChg>
        <pc:spChg chg="del">
          <ac:chgData name="Inita Ilgaža" userId="dbfdd61c-ec18-48cc-92cb-0cafe258abb5" providerId="ADAL" clId="{9FDCB381-7907-4D53-A2C0-17603B4F58FA}" dt="2024-09-20T14:27:05.468" v="465" actId="478"/>
          <ac:spMkLst>
            <pc:docMk/>
            <pc:sldMk cId="125534931" sldId="469"/>
            <ac:spMk id="5" creationId="{104A2AA2-041E-9523-B630-D54DD47DD912}"/>
          </ac:spMkLst>
        </pc:spChg>
        <pc:spChg chg="del">
          <ac:chgData name="Inita Ilgaža" userId="dbfdd61c-ec18-48cc-92cb-0cafe258abb5" providerId="ADAL" clId="{9FDCB381-7907-4D53-A2C0-17603B4F58FA}" dt="2024-09-20T14:27:12.442" v="466" actId="478"/>
          <ac:spMkLst>
            <pc:docMk/>
            <pc:sldMk cId="125534931" sldId="469"/>
            <ac:spMk id="6" creationId="{1B267B2C-DDEC-CB7A-264B-46AB5AE9C155}"/>
          </ac:spMkLst>
        </pc:spChg>
        <pc:picChg chg="add mod">
          <ac:chgData name="Inita Ilgaža" userId="dbfdd61c-ec18-48cc-92cb-0cafe258abb5" providerId="ADAL" clId="{9FDCB381-7907-4D53-A2C0-17603B4F58FA}" dt="2024-09-20T14:26:32.040" v="463" actId="1076"/>
          <ac:picMkLst>
            <pc:docMk/>
            <pc:sldMk cId="125534931" sldId="469"/>
            <ac:picMk id="9" creationId="{2E889A3F-E5D0-024F-F3EB-D4793ED6B549}"/>
          </ac:picMkLst>
        </pc:picChg>
      </pc:sldChg>
      <pc:sldChg chg="addSp delSp modSp new del">
        <pc:chgData name="Inita Ilgaža" userId="dbfdd61c-ec18-48cc-92cb-0cafe258abb5" providerId="ADAL" clId="{9FDCB381-7907-4D53-A2C0-17603B4F58FA}" dt="2024-09-20T13:53:09.596" v="95" actId="47"/>
        <pc:sldMkLst>
          <pc:docMk/>
          <pc:sldMk cId="3583422082" sldId="469"/>
        </pc:sldMkLst>
        <pc:spChg chg="del">
          <ac:chgData name="Inita Ilgaža" userId="dbfdd61c-ec18-48cc-92cb-0cafe258abb5" providerId="ADAL" clId="{9FDCB381-7907-4D53-A2C0-17603B4F58FA}" dt="2024-09-20T13:50:21.562" v="69" actId="931"/>
          <ac:spMkLst>
            <pc:docMk/>
            <pc:sldMk cId="3583422082" sldId="469"/>
            <ac:spMk id="3" creationId="{B78C4C2E-12DA-E366-1220-39C6788373F8}"/>
          </ac:spMkLst>
        </pc:spChg>
        <pc:picChg chg="add mod">
          <ac:chgData name="Inita Ilgaža" userId="dbfdd61c-ec18-48cc-92cb-0cafe258abb5" providerId="ADAL" clId="{9FDCB381-7907-4D53-A2C0-17603B4F58FA}" dt="2024-09-20T13:51:51.473" v="82" actId="1076"/>
          <ac:picMkLst>
            <pc:docMk/>
            <pc:sldMk cId="3583422082" sldId="469"/>
            <ac:picMk id="8" creationId="{A3EC5276-E3C8-686D-073A-67CE4CD1103A}"/>
          </ac:picMkLst>
        </pc:picChg>
      </pc:sldChg>
      <pc:sldChg chg="addSp delSp modSp new mod">
        <pc:chgData name="Inita Ilgaža" userId="dbfdd61c-ec18-48cc-92cb-0cafe258abb5" providerId="ADAL" clId="{9FDCB381-7907-4D53-A2C0-17603B4F58FA}" dt="2024-09-20T14:55:04.238" v="1063" actId="20577"/>
        <pc:sldMkLst>
          <pc:docMk/>
          <pc:sldMk cId="1878493901" sldId="470"/>
        </pc:sldMkLst>
        <pc:spChg chg="mod">
          <ac:chgData name="Inita Ilgaža" userId="dbfdd61c-ec18-48cc-92cb-0cafe258abb5" providerId="ADAL" clId="{9FDCB381-7907-4D53-A2C0-17603B4F58FA}" dt="2024-09-20T14:55:04.238" v="1063" actId="20577"/>
          <ac:spMkLst>
            <pc:docMk/>
            <pc:sldMk cId="1878493901" sldId="470"/>
            <ac:spMk id="3" creationId="{BA56AAE2-3C9E-C98D-DA50-90538AA172CC}"/>
          </ac:spMkLst>
        </pc:spChg>
        <pc:spChg chg="del">
          <ac:chgData name="Inita Ilgaža" userId="dbfdd61c-ec18-48cc-92cb-0cafe258abb5" providerId="ADAL" clId="{9FDCB381-7907-4D53-A2C0-17603B4F58FA}" dt="2024-09-20T14:51:49.842" v="864" actId="931"/>
          <ac:spMkLst>
            <pc:docMk/>
            <pc:sldMk cId="1878493901" sldId="470"/>
            <ac:spMk id="4" creationId="{47EE340B-6DE4-A896-D72E-7BA1F0B0FCAC}"/>
          </ac:spMkLst>
        </pc:spChg>
        <pc:picChg chg="add mod">
          <ac:chgData name="Inita Ilgaža" userId="dbfdd61c-ec18-48cc-92cb-0cafe258abb5" providerId="ADAL" clId="{9FDCB381-7907-4D53-A2C0-17603B4F58FA}" dt="2024-09-20T14:52:55.379" v="877" actId="14100"/>
          <ac:picMkLst>
            <pc:docMk/>
            <pc:sldMk cId="1878493901" sldId="470"/>
            <ac:picMk id="9" creationId="{5FE689CB-3410-5803-C6B7-B563A7D23C9E}"/>
          </ac:picMkLst>
        </pc:picChg>
      </pc:sldChg>
      <pc:sldChg chg="addSp delSp modSp new del">
        <pc:chgData name="Inita Ilgaža" userId="dbfdd61c-ec18-48cc-92cb-0cafe258abb5" providerId="ADAL" clId="{9FDCB381-7907-4D53-A2C0-17603B4F58FA}" dt="2024-09-20T14:26:37.650" v="464" actId="47"/>
        <pc:sldMkLst>
          <pc:docMk/>
          <pc:sldMk cId="2957764452" sldId="470"/>
        </pc:sldMkLst>
        <pc:spChg chg="del">
          <ac:chgData name="Inita Ilgaža" userId="dbfdd61c-ec18-48cc-92cb-0cafe258abb5" providerId="ADAL" clId="{9FDCB381-7907-4D53-A2C0-17603B4F58FA}" dt="2024-09-20T14:25:18.312" v="449" actId="931"/>
          <ac:spMkLst>
            <pc:docMk/>
            <pc:sldMk cId="2957764452" sldId="470"/>
            <ac:spMk id="3" creationId="{4D974BC6-A382-7289-62D6-899046CB6412}"/>
          </ac:spMkLst>
        </pc:spChg>
        <pc:picChg chg="add mod">
          <ac:chgData name="Inita Ilgaža" userId="dbfdd61c-ec18-48cc-92cb-0cafe258abb5" providerId="ADAL" clId="{9FDCB381-7907-4D53-A2C0-17603B4F58FA}" dt="2024-09-20T14:25:33.065" v="453" actId="14100"/>
          <ac:picMkLst>
            <pc:docMk/>
            <pc:sldMk cId="2957764452" sldId="470"/>
            <ac:picMk id="8" creationId="{BD792EE5-6CBA-0BE2-02DF-1211E949FD2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1A5677-3777-AE90-9D99-89E34F8E3E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950968-145E-B25C-6300-2609C6BEDE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fld id="{CF2B60E2-8286-453D-8785-6F46B1E751BA}" type="datetimeFigureOut">
              <a:rPr lang="lv-LV" altLang="lv-LV"/>
              <a:pPr/>
              <a:t>26.09.2024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3D5A62A-4CBC-0D06-40D3-3509B35BA4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3DC4B8-0BC8-3B05-4E4B-290E01EC4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9442-3E2E-CD80-3EEB-047886E54A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90CAB-0A89-BD29-94FD-4C393B627C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fld id="{F08EBABE-310B-4EE6-B69C-810743A0DFF1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EBABE-310B-4EE6-B69C-810743A0DFF1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611370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76A6C7B1-96F8-98A9-7BA5-6D4103BF5B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72855EFC-8B5D-20B1-7B2F-0F1C79613B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B61A33C-F81D-D6D6-4099-97C3B098C5DD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855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7150C413-D758-C36C-7296-E938E4D029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34D19777-2179-50EE-B8B0-F2E8DA9FC7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266559D-445D-44B6-B339-F130DCD92F9E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4820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A6A18F2F-1A37-9E7D-7905-52059DF087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7DDE6073-7C40-FF6B-2E00-CF8F55A3C57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6B5C723-2E26-4059-8AE3-88F397FEA87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2060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1B55193E-CB7A-47EC-4991-8C9A3FFEB4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446CE7BA-C973-8F1E-636B-4E87F81015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FD941E2-617A-458F-A6B6-2AEBF677999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1852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E7926C8-E2C8-A11D-BC0A-3DF5A1CA5E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5D8C5FCF-3F56-D585-D035-BBBEB661A98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5183CD2-15C1-431A-893F-A6416D7820A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2910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3AEB5EF-635B-99FF-C030-589584B078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CCB92DDF-9D05-C6CC-DD59-5599B8953C4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C6EB9AE-2B84-40D2-8E5B-8B8F4EE4159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6619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E6420956-9E51-7EA6-ADAD-EE88426E7E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0E8E641D-B5C0-51F4-73CF-99E5EE3F29F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6A4DFCC-D9DA-49F7-9E82-188B10A32B7E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2821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E641B933-FC6E-BA07-4C6F-3EBC8B57B0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7FF61B3-B44A-1652-A4C9-DA40F917F14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B10F2A9-F50F-4DDC-9455-1E2E730A6A8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1069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12C3B5F7-E27D-463A-ECAB-801F37EFC4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E37C1215-1121-EF9A-AC2D-58271AB1A8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78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B6F63E-B742-9D73-2291-1A4C32C024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3AEBCFD-6A5A-8BE7-23B1-77932FE164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313B-9DAA-6A6E-E472-9D703996B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96E0A4-2276-4087-B5C5-FB3C39CE9BB7}" type="datetime1">
              <a:rPr lang="en-US" altLang="lv-LV"/>
              <a:pPr/>
              <a:t>9/26/2024</a:t>
            </a:fld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949AB-81C7-65CD-0BAD-A3A17D49B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236D0-F4F7-DA58-7974-B58C95552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142FD00-B150-4B2B-8FFA-920C2765A0EF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>
            <a:extLst>
              <a:ext uri="{FF2B5EF4-FFF2-40B4-BE49-F238E27FC236}">
                <a16:creationId xmlns:a16="http://schemas.microsoft.com/office/drawing/2014/main" id="{104BFA8F-E5F8-E8CC-6DBA-455BFE2D4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8799" y="4027488"/>
            <a:ext cx="8274402" cy="960438"/>
          </a:xfrm>
        </p:spPr>
        <p:txBody>
          <a:bodyPr>
            <a:normAutofit/>
          </a:bodyPr>
          <a:lstStyle/>
          <a:p>
            <a:r>
              <a:rPr lang="lv-LV" altLang="lv-LV" dirty="0">
                <a:ea typeface="MS PGothic" panose="020B0600070205080204" pitchFamily="34" charset="-128"/>
              </a:rPr>
              <a:t>Tieslietu akadēmijas likums</a:t>
            </a:r>
            <a:r>
              <a:rPr lang="lv-LV" altLang="lv-LV" sz="2400" dirty="0">
                <a:ea typeface="MS PGothic" panose="020B0600070205080204" pitchFamily="34" charset="-128"/>
              </a:rPr>
              <a:t/>
            </a:r>
            <a:br>
              <a:rPr lang="lv-LV" altLang="lv-LV" sz="2400" dirty="0">
                <a:ea typeface="MS PGothic" panose="020B0600070205080204" pitchFamily="34" charset="-128"/>
              </a:rPr>
            </a:br>
            <a:endParaRPr lang="lv-LV" altLang="lv-LV" sz="2400" dirty="0">
              <a:ea typeface="MS PGothic" panose="020B0600070205080204" pitchFamily="34" charset="-128"/>
            </a:endParaRPr>
          </a:p>
        </p:txBody>
      </p:sp>
      <p:sp>
        <p:nvSpPr>
          <p:cNvPr id="12290" name="Text Placeholder 2">
            <a:extLst>
              <a:ext uri="{FF2B5EF4-FFF2-40B4-BE49-F238E27FC236}">
                <a16:creationId xmlns:a16="http://schemas.microsoft.com/office/drawing/2014/main" id="{AFAD7156-3475-3308-5F8C-80B8C5F5D7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24028" y="3113088"/>
            <a:ext cx="7772400" cy="914400"/>
          </a:xfrm>
        </p:spPr>
        <p:txBody>
          <a:bodyPr/>
          <a:lstStyle/>
          <a:p>
            <a:endParaRPr lang="lv-LV" altLang="lv-LV" sz="2000" dirty="0">
              <a:ea typeface="MS PGothic" panose="020B0600070205080204" pitchFamily="34" charset="-128"/>
            </a:endParaRPr>
          </a:p>
          <a:p>
            <a:r>
              <a:rPr lang="lv-LV" altLang="lv-LV" sz="2400" dirty="0">
                <a:ea typeface="MS PGothic" panose="020B0600070205080204" pitchFamily="34" charset="-128"/>
              </a:rPr>
              <a:t>Likumprojekts</a:t>
            </a:r>
            <a:endParaRPr lang="lv-LV" altLang="lv-LV" sz="2000" dirty="0">
              <a:ea typeface="MS PGothic" panose="020B0600070205080204" pitchFamily="34" charset="-128"/>
            </a:endParaRPr>
          </a:p>
        </p:txBody>
      </p:sp>
      <p:sp>
        <p:nvSpPr>
          <p:cNvPr id="12291" name="Text Placeholder 3">
            <a:extLst>
              <a:ext uri="{FF2B5EF4-FFF2-40B4-BE49-F238E27FC236}">
                <a16:creationId xmlns:a16="http://schemas.microsoft.com/office/drawing/2014/main" id="{4553760C-73D5-7CC6-A8B9-5400F12694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altLang="lv-LV" dirty="0">
                <a:ea typeface="MS PGothic" panose="020B0600070205080204" pitchFamily="34" charset="-128"/>
              </a:rPr>
              <a:t>2024.gada 25.septembris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E8D51F3-F11B-157E-11F5-24C859AF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BA6D996-2176-5B30-35FC-166CB3DF3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4020" y="1634491"/>
            <a:ext cx="2374900" cy="46901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b="1" dirty="0"/>
              <a:t>Tieslietu akadēmija:</a:t>
            </a:r>
          </a:p>
          <a:p>
            <a:pPr marL="0" indent="0">
              <a:buNone/>
            </a:pPr>
            <a:endParaRPr lang="lv-LV" dirty="0"/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Respektē tiesu varas neatkarības standartus </a:t>
            </a:r>
          </a:p>
          <a:p>
            <a:pPr marL="0" indent="0">
              <a:buNone/>
            </a:pPr>
            <a:endParaRPr lang="lv-LV" dirty="0"/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Atbalsts tiesu varas efektivitātei</a:t>
            </a:r>
          </a:p>
          <a:p>
            <a:pPr marL="0" indent="0">
              <a:buNone/>
            </a:pPr>
            <a:endParaRPr lang="lv-LV" dirty="0"/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Stiprina tiesiskumu</a:t>
            </a:r>
          </a:p>
        </p:txBody>
      </p:sp>
      <p:pic>
        <p:nvPicPr>
          <p:cNvPr id="9" name="Satura vietturis 8" descr="Attēls, kurā ir teksts, ekrānuzņēmums, aplis, logotips&#10;&#10;Apraksts ģenerēts automātiski">
            <a:extLst>
              <a:ext uri="{FF2B5EF4-FFF2-40B4-BE49-F238E27FC236}">
                <a16:creationId xmlns:a16="http://schemas.microsoft.com/office/drawing/2014/main" id="{2E889A3F-E5D0-024F-F3EB-D4793ED6B54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820" y="-16193"/>
            <a:ext cx="9187180" cy="6890385"/>
          </a:xfrm>
        </p:spPr>
      </p:pic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3A63B4D-17F4-5E78-9DFA-846D2604DD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D941E2-617A-458F-A6B6-2AEBF6779994}" type="slidenum">
              <a:rPr lang="en-US" altLang="lv-LV" smtClean="0"/>
              <a:pPr/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553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atura vietturis 8" descr="Attēls, kurā ir teksts, ekrānuzņēmums, vizītkarte, fonts&#10;&#10;Apraksts ģenerēts automātiski">
            <a:extLst>
              <a:ext uri="{FF2B5EF4-FFF2-40B4-BE49-F238E27FC236}">
                <a16:creationId xmlns:a16="http://schemas.microsoft.com/office/drawing/2014/main" id="{1447388F-71F4-0B2D-5261-E000E5A2992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8934450" cy="6858000"/>
          </a:xfrm>
        </p:spPr>
      </p:pic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3760877-C88A-F2C7-DA4A-3F91B7AD39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Teksta vietturis 5">
            <a:extLst>
              <a:ext uri="{FF2B5EF4-FFF2-40B4-BE49-F238E27FC236}">
                <a16:creationId xmlns:a16="http://schemas.microsoft.com/office/drawing/2014/main" id="{0468D60D-1F5A-DBC2-8039-E13619BAEA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3306D5CE-1614-57E0-E339-3252FA7F1BF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D941E2-617A-458F-A6B6-2AEBF6779994}" type="slidenum">
              <a:rPr lang="en-US" altLang="lv-LV" smtClean="0"/>
              <a:pPr/>
              <a:t>3</a:t>
            </a:fld>
            <a:endParaRPr lang="en-US" altLang="lv-LV"/>
          </a:p>
        </p:txBody>
      </p:sp>
      <p:sp>
        <p:nvSpPr>
          <p:cNvPr id="11" name="Satura vietturis 2">
            <a:extLst>
              <a:ext uri="{FF2B5EF4-FFF2-40B4-BE49-F238E27FC236}">
                <a16:creationId xmlns:a16="http://schemas.microsoft.com/office/drawing/2014/main" id="{3D59CE01-3202-12F8-AF7C-1BDC585B0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06890" y="891540"/>
            <a:ext cx="2468880" cy="46177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lv-LV" b="1" dirty="0"/>
              <a:t>Uzdevumi:</a:t>
            </a:r>
          </a:p>
          <a:p>
            <a:pPr marL="0" indent="0" algn="just">
              <a:buNone/>
            </a:pPr>
            <a:endParaRPr lang="lv-LV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lv-LV" dirty="0"/>
              <a:t>Mācību vajadzību izpēte</a:t>
            </a:r>
          </a:p>
          <a:p>
            <a:pPr marL="0" indent="0" algn="just">
              <a:buNone/>
            </a:pPr>
            <a:endParaRPr lang="lv-LV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lv-LV" dirty="0"/>
              <a:t>Tālākizglītības pasākumu plānošana un īstenošana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lv-LV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lv-LV" dirty="0"/>
              <a:t>Pētniecība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lv-LV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lv-LV" dirty="0"/>
              <a:t>Starptautiskā sadarbība</a:t>
            </a:r>
          </a:p>
          <a:p>
            <a:pPr marL="0" indent="0" algn="just">
              <a:buNone/>
            </a:pPr>
            <a:endParaRPr lang="lv-LV" dirty="0"/>
          </a:p>
          <a:p>
            <a:pPr marL="0" indent="0" algn="just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5855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atura vietturis 8" descr="Attēls, kurā ir teksts, ekrānuzņēmums, diagramma, līmlapiņa&#10;&#10;Apraksts ģenerēts automātiski">
            <a:extLst>
              <a:ext uri="{FF2B5EF4-FFF2-40B4-BE49-F238E27FC236}">
                <a16:creationId xmlns:a16="http://schemas.microsoft.com/office/drawing/2014/main" id="{A846A4A2-7C9E-C81C-FFD2-3B9A35B1B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190" y="1"/>
            <a:ext cx="9144000" cy="6858000"/>
          </a:xfrm>
        </p:spPr>
      </p:pic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8067C7A-B48B-C1C3-AB52-984395EEA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5740" y="1534282"/>
            <a:ext cx="2754629" cy="4691063"/>
          </a:xfrm>
        </p:spPr>
        <p:txBody>
          <a:bodyPr vert="horz">
            <a:normAutofit/>
          </a:bodyPr>
          <a:lstStyle/>
          <a:p>
            <a:pPr algn="ctr"/>
            <a:endParaRPr lang="lv-LV" b="1" dirty="0">
              <a:solidFill>
                <a:srgbClr val="AB5B7B"/>
              </a:solidFill>
            </a:endParaRPr>
          </a:p>
          <a:p>
            <a:endParaRPr lang="lv-LV" b="1" dirty="0">
              <a:cs typeface="Arial" panose="020B0604020202020204" pitchFamily="34" charset="0"/>
            </a:endParaRPr>
          </a:p>
          <a:p>
            <a:endParaRPr lang="lv-LV" b="1" dirty="0">
              <a:cs typeface="Arial" panose="020B0604020202020204" pitchFamily="34" charset="0"/>
            </a:endParaRPr>
          </a:p>
          <a:p>
            <a:r>
              <a:rPr lang="lv-LV" b="1" dirty="0" err="1">
                <a:cs typeface="Arial" panose="020B0604020202020204" pitchFamily="34" charset="0"/>
              </a:rPr>
              <a:t>Mērķgrupas</a:t>
            </a:r>
            <a:endParaRPr lang="lv-LV" b="1" dirty="0">
              <a:cs typeface="Arial" panose="020B0604020202020204" pitchFamily="34" charset="0"/>
            </a:endParaRPr>
          </a:p>
          <a:p>
            <a:endParaRPr lang="lv-LV" b="1" dirty="0"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cs typeface="Arial" panose="020B0604020202020204" pitchFamily="34" charset="0"/>
              </a:rPr>
              <a:t>vienota izpratne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cs typeface="Arial" panose="020B0604020202020204" pitchFamily="34" charset="0"/>
              </a:rPr>
              <a:t>starpdisciplināra pieeja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40FDAFA-698D-AB57-57F6-526A1758E43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B10F2A9-F50F-4DDC-9455-1E2E730A6A8A}" type="slidenum">
              <a:rPr lang="en-US" altLang="lv-LV" smtClean="0"/>
              <a:pPr/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6351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CDA5728-1B17-1FEE-CADA-4AB714A3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A56AAE2-3C9E-C98D-DA50-90538AA17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9720" y="1661318"/>
            <a:ext cx="2843530" cy="4373565"/>
          </a:xfrm>
        </p:spPr>
        <p:txBody>
          <a:bodyPr/>
          <a:lstStyle/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Atbilstošu tiesu varas neatkarības garantiju nodrošināšana</a:t>
            </a:r>
          </a:p>
          <a:p>
            <a:pPr>
              <a:buFont typeface="Wingdings" panose="05000000000000000000" pitchFamily="2" charset="2"/>
              <a:buChar char="ü"/>
            </a:pPr>
            <a:endParaRPr lang="lv-LV" dirty="0"/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Līdzsvarotas tiesu varas un izpildvaras lomas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9" name="Satura vietturis 8" descr="Attēls, kurā ir teksts, ekrānuzņēmums, vizītkarte, fonts&#10;&#10;Apraksts ģenerēts automātiski">
            <a:extLst>
              <a:ext uri="{FF2B5EF4-FFF2-40B4-BE49-F238E27FC236}">
                <a16:creationId xmlns:a16="http://schemas.microsoft.com/office/drawing/2014/main" id="{5FE689CB-3410-5803-C6B7-B563A7D23C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850" y="1"/>
            <a:ext cx="8820150" cy="6857999"/>
          </a:xfrm>
        </p:spPr>
      </p:pic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2E9BA21F-5C75-71A7-EC98-457F75505D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Teksta vietturis 5">
            <a:extLst>
              <a:ext uri="{FF2B5EF4-FFF2-40B4-BE49-F238E27FC236}">
                <a16:creationId xmlns:a16="http://schemas.microsoft.com/office/drawing/2014/main" id="{CE32F027-ECD3-3D2F-4E07-D2B19B2935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0E7681A5-D849-ECA8-B84C-A5E2BFC5F9B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D941E2-617A-458F-A6B6-2AEBF6779994}" type="slidenum">
              <a:rPr lang="en-US" altLang="lv-LV" smtClean="0"/>
              <a:pPr/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7849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Placeholder 1">
            <a:extLst>
              <a:ext uri="{FF2B5EF4-FFF2-40B4-BE49-F238E27FC236}">
                <a16:creationId xmlns:a16="http://schemas.microsoft.com/office/drawing/2014/main" id="{797F86B2-BBD5-F877-CBC3-E4C9281F0E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24100" y="2843212"/>
            <a:ext cx="7772400" cy="700088"/>
          </a:xfrm>
        </p:spPr>
        <p:txBody>
          <a:bodyPr>
            <a:normAutofit fontScale="92500" lnSpcReduction="20000"/>
          </a:bodyPr>
          <a:lstStyle/>
          <a:p>
            <a:endParaRPr lang="lv-LV" altLang="lv-LV" sz="2000" dirty="0">
              <a:ea typeface="MS PGothic" panose="020B0600070205080204" pitchFamily="34" charset="-128"/>
            </a:endParaRPr>
          </a:p>
          <a:p>
            <a:r>
              <a:rPr lang="lv-LV" altLang="lv-LV" sz="2600" dirty="0">
                <a:ea typeface="MS PGothic" panose="020B0600070205080204" pitchFamily="34" charset="-128"/>
              </a:rPr>
              <a:t>Paldies par uzmanību!</a:t>
            </a:r>
          </a:p>
        </p:txBody>
      </p:sp>
      <p:pic>
        <p:nvPicPr>
          <p:cNvPr id="4" name="Attēls 3" descr="Attēls, kurā ir teksts, fonts, ekrānuzņēmums, balts&#10;&#10;Apraksts ģenerēts automātiski">
            <a:extLst>
              <a:ext uri="{FF2B5EF4-FFF2-40B4-BE49-F238E27FC236}">
                <a16:creationId xmlns:a16="http://schemas.microsoft.com/office/drawing/2014/main" id="{DB5CA4C5-C4EF-A054-3195-CD5098033C0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393" y="3836743"/>
            <a:ext cx="3675214" cy="25904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28003</TotalTime>
  <Words>60</Words>
  <Application>Microsoft Office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Times New Roman</vt:lpstr>
      <vt:lpstr>Verdana</vt:lpstr>
      <vt:lpstr>Wingdings</vt:lpstr>
      <vt:lpstr>89_Prezentacija_templateLV</vt:lpstr>
      <vt:lpstr>Tieslietu akadēmijas likums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Inta Karlsone</cp:lastModifiedBy>
  <cp:revision>110</cp:revision>
  <cp:lastPrinted>2024-09-17T06:37:44Z</cp:lastPrinted>
  <dcterms:created xsi:type="dcterms:W3CDTF">2014-11-20T14:46:47Z</dcterms:created>
  <dcterms:modified xsi:type="dcterms:W3CDTF">2024-09-26T10:03:52Z</dcterms:modified>
</cp:coreProperties>
</file>